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45D0-1D52-4274-999A-81840E7D59F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2AD8-21E0-432E-AD1F-856FE6B40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45D0-1D52-4274-999A-81840E7D59F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2AD8-21E0-432E-AD1F-856FE6B40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3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45D0-1D52-4274-999A-81840E7D59F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2AD8-21E0-432E-AD1F-856FE6B40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25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45D0-1D52-4274-999A-81840E7D59F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2AD8-21E0-432E-AD1F-856FE6B4001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5388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45D0-1D52-4274-999A-81840E7D59F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2AD8-21E0-432E-AD1F-856FE6B40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67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45D0-1D52-4274-999A-81840E7D59F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2AD8-21E0-432E-AD1F-856FE6B40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58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45D0-1D52-4274-999A-81840E7D59F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2AD8-21E0-432E-AD1F-856FE6B40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78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45D0-1D52-4274-999A-81840E7D59F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2AD8-21E0-432E-AD1F-856FE6B40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24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45D0-1D52-4274-999A-81840E7D59F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2AD8-21E0-432E-AD1F-856FE6B40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90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45D0-1D52-4274-999A-81840E7D59F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2AD8-21E0-432E-AD1F-856FE6B40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4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45D0-1D52-4274-999A-81840E7D59F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2AD8-21E0-432E-AD1F-856FE6B40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85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45D0-1D52-4274-999A-81840E7D59F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2AD8-21E0-432E-AD1F-856FE6B40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8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45D0-1D52-4274-999A-81840E7D59F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2AD8-21E0-432E-AD1F-856FE6B40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9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45D0-1D52-4274-999A-81840E7D59F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2AD8-21E0-432E-AD1F-856FE6B40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2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45D0-1D52-4274-999A-81840E7D59F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2AD8-21E0-432E-AD1F-856FE6B40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9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45D0-1D52-4274-999A-81840E7D59F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2AD8-21E0-432E-AD1F-856FE6B40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7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45D0-1D52-4274-999A-81840E7D59F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2AD8-21E0-432E-AD1F-856FE6B40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0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1445D0-1D52-4274-999A-81840E7D59F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92AD8-21E0-432E-AD1F-856FE6B40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272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724469"/>
            <a:ext cx="8825658" cy="3329581"/>
          </a:xfrm>
        </p:spPr>
        <p:txBody>
          <a:bodyPr/>
          <a:lstStyle/>
          <a:p>
            <a:pPr algn="ctr"/>
            <a:r>
              <a:rPr lang="en-US" sz="115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no. </a:t>
            </a:r>
            <a:r>
              <a:rPr lang="en-US" sz="115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115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 of professional Planners</a:t>
            </a:r>
            <a:endParaRPr lang="en-US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294" y="1670781"/>
            <a:ext cx="9403743" cy="4195481"/>
          </a:xfrm>
        </p:spPr>
        <p:txBody>
          <a:bodyPr>
            <a:noAutofit/>
          </a:bodyPr>
          <a:lstStyle/>
          <a:p>
            <a:pPr marL="463550" indent="-463550"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planner plans to get rid of congestion on road and environmental pollution and slums and squatter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settlements.</a:t>
            </a:r>
          </a:p>
          <a:p>
            <a:pPr marL="463550" indent="-463550"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utilizes unvalued piece of land into useful and valuable beautiful and attractive piece of land by planning.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indent="-463550"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only works on regional or city level but also works on country level to make country beautiful and progressive.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indent="-463550"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Planner planes the land by considering the beautification of area to make surrounding pleasure and joyful. </a:t>
            </a:r>
          </a:p>
        </p:txBody>
      </p:sp>
    </p:spTree>
    <p:extLst>
      <p:ext uri="{BB962C8B-B14F-4D97-AF65-F5344CB8AC3E}">
        <p14:creationId xmlns:p14="http://schemas.microsoft.com/office/powerpoint/2010/main" val="191413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575548"/>
            <a:ext cx="9404723" cy="1400530"/>
          </a:xfrm>
        </p:spPr>
        <p:txBody>
          <a:bodyPr/>
          <a:lstStyle/>
          <a:p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 of professional Planners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853248"/>
            <a:ext cx="9871332" cy="4195481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Professional Planner utilizes the minimum resources to avail maximum benefits.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thinks for the welfare of different communities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the time of planning he keeps in mind the religion, culture, value and priorities of people and planes according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demands and desires of these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communities.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planner considers and fulfills all the basic facilities of public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planner collects the detailed knowledge of the area that is to be planned. </a:t>
            </a:r>
          </a:p>
        </p:txBody>
      </p:sp>
    </p:spTree>
    <p:extLst>
      <p:ext uri="{BB962C8B-B14F-4D97-AF65-F5344CB8AC3E}">
        <p14:creationId xmlns:p14="http://schemas.microsoft.com/office/powerpoint/2010/main" val="226717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 of professional Planners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621236"/>
            <a:ext cx="9917256" cy="4195481"/>
          </a:xfrm>
        </p:spPr>
        <p:txBody>
          <a:bodyPr>
            <a:noAutofit/>
          </a:bodyPr>
          <a:lstStyle/>
          <a:p>
            <a:pPr marL="463550" indent="-463550"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planner provides ideas for proper and proportional distribution and arrangements of the land.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indent="-46355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planner should be sincere and honest to his work in order to establish trust among society.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indent="-46355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Professional Planner visits the site, study the environment, understands, the ground realities before planning the particular land.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indent="-46355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planner provides a complete policy to local government to avail benefits for the betterments of the public. </a:t>
            </a:r>
          </a:p>
          <a:p>
            <a:pPr marL="463550" indent="-46355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Professional Planner have command on the related professions like Civil Engineering, Environmental Engineering, Architecture, Landscape Architecture, Management, Sociology, Economics, and Surveying. </a:t>
            </a:r>
          </a:p>
        </p:txBody>
      </p:sp>
    </p:spTree>
    <p:extLst>
      <p:ext uri="{BB962C8B-B14F-4D97-AF65-F5344CB8AC3E}">
        <p14:creationId xmlns:p14="http://schemas.microsoft.com/office/powerpoint/2010/main" val="357807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</TotalTime>
  <Words>288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Ion</vt:lpstr>
      <vt:lpstr>Lecture no. 7</vt:lpstr>
      <vt:lpstr>Functions of professional Planners</vt:lpstr>
      <vt:lpstr>Functions of professional Planners</vt:lpstr>
      <vt:lpstr>Functions of professional Planners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User</cp:lastModifiedBy>
  <cp:revision>5</cp:revision>
  <dcterms:created xsi:type="dcterms:W3CDTF">2017-09-30T18:36:38Z</dcterms:created>
  <dcterms:modified xsi:type="dcterms:W3CDTF">2020-01-21T05:21:04Z</dcterms:modified>
</cp:coreProperties>
</file>